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13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1" r:id="rId34"/>
    <p:sldId id="272" r:id="rId35"/>
    <p:sldId id="273" r:id="rId36"/>
    <p:sldId id="276" r:id="rId37"/>
    <p:sldId id="274" r:id="rId38"/>
    <p:sldId id="27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C67F8B-088F-BEA7-3940-C8A7EA54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1" y="543462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79F017C-E318-CA95-DADD-33CEE78E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3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0AF4317-D18A-2EB0-3735-DAF28AC9F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3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 </a:t>
            </a:r>
            <a:r>
              <a:rPr lang="en-US" dirty="0" err="1"/>
              <a:t>func</a:t>
            </a:r>
            <a:r>
              <a:rPr lang="en-US" dirty="0"/>
              <a:t> b0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123C-C98E-ADFF-233C-020F3A246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N_K = K_AA * 0.360 [nm/AA] / b0 [nm/Kuhn]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4DCF67-C92B-2E41-7B29-1DE6D8FB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548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74968D-6FDE-CA9A-AA19-172725B4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664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0159E8-B41D-35DC-1547-76C64694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154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580</Words>
  <Application>Microsoft Office PowerPoint</Application>
  <PresentationFormat>Widescreen</PresentationFormat>
  <Paragraphs>146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N func b0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57</cp:revision>
  <dcterms:created xsi:type="dcterms:W3CDTF">2022-05-19T15:06:45Z</dcterms:created>
  <dcterms:modified xsi:type="dcterms:W3CDTF">2022-10-14T01:00:49Z</dcterms:modified>
</cp:coreProperties>
</file>